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6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71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</p:sldIdLst>
  <p:sldSz cx="9144000" cy="6858000" type="screen4x3"/>
  <p:notesSz cx="6946900" cy="9283700"/>
  <p:custDataLst>
    <p:tags r:id="rId6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CC6600"/>
    <a:srgbClr val="996633"/>
    <a:srgbClr val="993300"/>
    <a:srgbClr val="FFCC99"/>
    <a:srgbClr val="CC9900"/>
    <a:srgbClr val="FFCC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4" autoAdjust="0"/>
  </p:normalViewPr>
  <p:slideViewPr>
    <p:cSldViewPr>
      <p:cViewPr varScale="1">
        <p:scale>
          <a:sx n="74" d="100"/>
          <a:sy n="74" d="100"/>
        </p:scale>
        <p:origin x="12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057" name="Rectangle 9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 New Roman" pitchFamily="18" charset="0"/>
              </a:defRPr>
            </a:lvl1pPr>
          </a:lstStyle>
          <a:p>
            <a:fld id="{C5AD84BD-B57F-44ED-B432-012949432F9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04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38400" y="3352800"/>
            <a:ext cx="6324600" cy="1371600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724400"/>
            <a:ext cx="6324600" cy="685800"/>
          </a:xfrm>
        </p:spPr>
        <p:txBody>
          <a:bodyPr/>
          <a:lstStyle>
            <a:lvl1pPr marL="0" indent="0">
              <a:lnSpc>
                <a:spcPct val="80000"/>
              </a:lnSpc>
              <a:buFont typeface="Wingdings" pitchFamily="2" charset="2"/>
              <a:buNone/>
              <a:defRPr sz="32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2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685800"/>
            <a:ext cx="177165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685800"/>
            <a:ext cx="516255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90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4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3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2057400"/>
            <a:ext cx="34671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57400"/>
            <a:ext cx="34671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5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93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09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490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70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57400"/>
            <a:ext cx="7086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971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85800"/>
            <a:ext cx="7086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50000"/>
          </a:schemeClr>
        </a:buClr>
        <a:buSzPct val="50000"/>
        <a:buFont typeface="Wingdings" pitchFamily="2" charset="2"/>
        <a:buChar char="n"/>
        <a:defRPr sz="28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50000"/>
          </a:schemeClr>
        </a:buClr>
        <a:buSzPct val="50000"/>
        <a:buFont typeface="Wingdings" pitchFamily="2" charset="2"/>
        <a:buChar char="n"/>
        <a:defRPr sz="2400">
          <a:solidFill>
            <a:schemeClr val="accent1">
              <a:lumMod val="50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50000"/>
          </a:schemeClr>
        </a:buClr>
        <a:buSzPct val="50000"/>
        <a:buFont typeface="Wingdings" pitchFamily="2" charset="2"/>
        <a:buChar char="n"/>
        <a:defRPr sz="2000">
          <a:solidFill>
            <a:schemeClr val="accent1">
              <a:lumMod val="50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50000"/>
          </a:schemeClr>
        </a:buClr>
        <a:buSzPct val="50000"/>
        <a:buFont typeface="Wingdings" pitchFamily="2" charset="2"/>
        <a:buChar char="n"/>
        <a:defRPr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50000"/>
          </a:schemeClr>
        </a:buClr>
        <a:buSzPct val="50000"/>
        <a:buFont typeface="Wingdings" pitchFamily="2" charset="2"/>
        <a:buChar char="n"/>
        <a:defRPr>
          <a:solidFill>
            <a:schemeClr val="accent1">
              <a:lumMod val="50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err="1" smtClean="0"/>
              <a:t>Andalus</a:t>
            </a:r>
            <a:r>
              <a:rPr lang="en-US" sz="4400" dirty="0" smtClean="0"/>
              <a:t> Mall Extension</a:t>
            </a:r>
            <a:endParaRPr lang="en-US" sz="4400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           Special Buildings Establishment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724400"/>
            <a:ext cx="990600" cy="583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  <p:sndAc>
          <p:stSnd>
            <p:snd r:embed="rId2" name="drumroll.wav"/>
          </p:stSnd>
        </p:sndAc>
      </p:transition>
    </mc:Choice>
    <mc:Fallback xmlns="">
      <p:transition spd="slow" advTm="5000">
        <p:blinds dir="vert"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3516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5" y="0"/>
            <a:ext cx="4623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28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67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3" y="3470052"/>
            <a:ext cx="4623517" cy="3387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637"/>
            <a:ext cx="4520483" cy="339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6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4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3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59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6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41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4800" y="2438400"/>
            <a:ext cx="9829800" cy="1371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7200" kern="0" dirty="0" smtClean="0"/>
              <a:t>ELECTROMECHANICAL</a:t>
            </a:r>
            <a:endParaRPr lang="en-US" sz="7200" kern="0" dirty="0"/>
          </a:p>
        </p:txBody>
      </p:sp>
    </p:spTree>
    <p:extLst>
      <p:ext uri="{BB962C8B-B14F-4D97-AF65-F5344CB8AC3E}">
        <p14:creationId xmlns:p14="http://schemas.microsoft.com/office/powerpoint/2010/main" val="351344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438400"/>
            <a:ext cx="7086600" cy="1371600"/>
          </a:xfrm>
        </p:spPr>
        <p:txBody>
          <a:bodyPr/>
          <a:lstStyle/>
          <a:p>
            <a:pPr algn="ctr"/>
            <a:r>
              <a:rPr lang="en-US" sz="8000" dirty="0" smtClean="0"/>
              <a:t>UNDERGROUND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9857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4"/>
            <a:ext cx="9144000" cy="68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89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56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8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8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6629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4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07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9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2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202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48" y="0"/>
            <a:ext cx="4233052" cy="3381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48" y="3381777"/>
            <a:ext cx="4228563" cy="34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57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438400"/>
            <a:ext cx="9372600" cy="1371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8000" kern="0" dirty="0" smtClean="0"/>
              <a:t>FINISHING WORKS</a:t>
            </a:r>
            <a:endParaRPr lang="en-US" sz="8000" kern="0" dirty="0"/>
          </a:p>
        </p:txBody>
      </p:sp>
    </p:spTree>
    <p:extLst>
      <p:ext uri="{BB962C8B-B14F-4D97-AF65-F5344CB8AC3E}">
        <p14:creationId xmlns:p14="http://schemas.microsoft.com/office/powerpoint/2010/main" val="28167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9" y="5366"/>
            <a:ext cx="43530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4800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2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3"/>
            <a:ext cx="4495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93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1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6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25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2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6" y="0"/>
            <a:ext cx="32884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86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2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7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61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28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85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89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426720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9166538" cy="37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7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2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6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3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3893" cy="3543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93" y="0"/>
            <a:ext cx="472440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299"/>
            <a:ext cx="4423893" cy="3314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06" y="3543299"/>
            <a:ext cx="4712594" cy="33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1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9144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5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86"/>
            <a:ext cx="9144000" cy="686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2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438400"/>
            <a:ext cx="9372600" cy="1371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8000" kern="0" dirty="0" smtClean="0"/>
              <a:t>AFTER FINISHING</a:t>
            </a:r>
            <a:endParaRPr lang="en-US" sz="8000" kern="0" dirty="0"/>
          </a:p>
        </p:txBody>
      </p:sp>
    </p:spTree>
    <p:extLst>
      <p:ext uri="{BB962C8B-B14F-4D97-AF65-F5344CB8AC3E}">
        <p14:creationId xmlns:p14="http://schemas.microsoft.com/office/powerpoint/2010/main" val="7441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5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0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"/>
            <a:ext cx="9144000" cy="3410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6600" y="2971800"/>
            <a:ext cx="1524000" cy="3048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58696" y="6400800"/>
            <a:ext cx="1524000" cy="3048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9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" y="-38100"/>
            <a:ext cx="4775200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0"/>
            <a:ext cx="436880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300"/>
            <a:ext cx="9144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90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9372600" cy="1371600"/>
          </a:xfrm>
        </p:spPr>
        <p:txBody>
          <a:bodyPr/>
          <a:lstStyle/>
          <a:p>
            <a:pPr algn="ctr"/>
            <a:r>
              <a:rPr lang="en-US" sz="8000" dirty="0" smtClean="0"/>
              <a:t>CONCRETE &amp; BLOCK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050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4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7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21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" y="0"/>
            <a:ext cx="9144000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399"/>
            <a:ext cx="9144000" cy="326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10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194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0"/>
            <a:ext cx="6353577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87" y="3657600"/>
            <a:ext cx="632460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5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err="1" smtClean="0"/>
              <a:t>Andalus</a:t>
            </a:r>
            <a:r>
              <a:rPr lang="en-US" sz="4400" dirty="0" smtClean="0"/>
              <a:t> Mall Extension</a:t>
            </a:r>
            <a:endParaRPr lang="en-US" sz="4400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           Special Buildings Establishment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724400"/>
            <a:ext cx="990600" cy="58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  <p:sndAc>
          <p:stSnd>
            <p:snd r:embed="rId2" name="drumroll.wav"/>
          </p:stSnd>
        </p:sndAc>
      </p:transition>
    </mc:Choice>
    <mc:Fallback xmlns="">
      <p:transition spd="slow" advTm="5000">
        <p:blinds dir="vert"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1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30072"/>
            <a:ext cx="4570569" cy="34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5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5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CHTO" val="262"/>
  <p:tag name="HOTSPOTTYPE" val="DefinedInNavigator"/>
  <p:tag name="DEFINEDINNAVIGATOR" val="True"/>
</p:tagLst>
</file>

<file path=ppt/theme/theme1.xml><?xml version="1.0" encoding="utf-8"?>
<a:theme xmlns:a="http://schemas.openxmlformats.org/drawingml/2006/main" name="0101843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59EEC4-39D7-42D0-88BB-59F0EA0849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strategy presentation</Template>
  <TotalTime>66</TotalTime>
  <Words>23</Words>
  <Application>Microsoft Office PowerPoint</Application>
  <PresentationFormat>On-screen Show (4:3)</PresentationFormat>
  <Paragraphs>9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Arial Narrow</vt:lpstr>
      <vt:lpstr>Times New Roman</vt:lpstr>
      <vt:lpstr>Wingdings</vt:lpstr>
      <vt:lpstr>01018438</vt:lpstr>
      <vt:lpstr>Andalus Mall Extension</vt:lpstr>
      <vt:lpstr>UNDERGROUND</vt:lpstr>
      <vt:lpstr>PowerPoint Presentation</vt:lpstr>
      <vt:lpstr>PowerPoint Presentation</vt:lpstr>
      <vt:lpstr>PowerPoint Presentation</vt:lpstr>
      <vt:lpstr>CONCRETE &amp; BLOCK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Andalus Mall Extension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Andalus Mall Extension</dc:title>
  <dc:creator>Abdullah Shairi</dc:creator>
  <cp:keywords/>
  <cp:lastModifiedBy>SBE</cp:lastModifiedBy>
  <cp:revision>11</cp:revision>
  <cp:lastPrinted>1601-01-01T00:00:00Z</cp:lastPrinted>
  <dcterms:created xsi:type="dcterms:W3CDTF">2017-06-07T14:20:39Z</dcterms:created>
  <dcterms:modified xsi:type="dcterms:W3CDTF">2017-06-08T09:12:19Z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TC010184381033</vt:lpwstr>
  </property>
</Properties>
</file>